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4838001"/>
            <a:ext cx="1763907" cy="1296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1857364"/>
            <a:ext cx="1447800" cy="4268799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071678"/>
            <a:ext cx="6324616" cy="405448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4541" y="126457"/>
            <a:ext cx="1587717" cy="1512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CAF39B6C-A15B-4523-8246-F7BFD8356A0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6" y="2780601"/>
            <a:ext cx="1763907" cy="1296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000240"/>
            <a:ext cx="2971800" cy="931219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000240"/>
            <a:ext cx="2971800" cy="931219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" y="188640"/>
            <a:ext cx="1763907" cy="1296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" y="188640"/>
            <a:ext cx="1763907" cy="1296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2071678"/>
            <a:ext cx="6207078" cy="39065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8860" y="2214554"/>
            <a:ext cx="5992764" cy="3765622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515D-2DD4-44AF-8BB6-0D36151BD7D4}" type="datetimeFigureOut">
              <a:rPr lang="es-ES" smtClean="0"/>
              <a:pPr/>
              <a:t>18/07/2013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0232" y="1928802"/>
            <a:ext cx="6686568" cy="4197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943B237-9A07-4A58-9807-6D53A4B60324}" type="datetimeFigureOut">
              <a:rPr lang="es-CO" smtClean="0"/>
              <a:pPr/>
              <a:t>18/07/2013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CO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" y="188640"/>
            <a:ext cx="1763907" cy="1296797"/>
          </a:xfrm>
          <a:prstGeom prst="rect">
            <a:avLst/>
          </a:prstGeom>
        </p:spPr>
      </p:pic>
      <p:sp>
        <p:nvSpPr>
          <p:cNvPr id="13" name="Rectangle 31"/>
          <p:cNvSpPr>
            <a:spLocks noChangeArrowheads="1"/>
          </p:cNvSpPr>
          <p:nvPr userDrawn="1"/>
        </p:nvSpPr>
        <p:spPr bwMode="auto">
          <a:xfrm>
            <a:off x="0" y="1412776"/>
            <a:ext cx="9144000" cy="142875"/>
          </a:xfrm>
          <a:prstGeom prst="rect">
            <a:avLst/>
          </a:prstGeom>
          <a:solidFill>
            <a:srgbClr val="6321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1588" y="1555651"/>
            <a:ext cx="9144000" cy="1444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accent2"/>
          </a:solidFill>
          <a:latin typeface="+mj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accent1"/>
          </a:solidFill>
          <a:latin typeface="+mj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accent6"/>
          </a:solidFill>
          <a:latin typeface="+mj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santa isabel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santa isabel</Template>
  <TotalTime>335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plantilla santa isabel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Tomas</dc:creator>
  <cp:lastModifiedBy>Calidad</cp:lastModifiedBy>
  <cp:revision>20</cp:revision>
  <dcterms:created xsi:type="dcterms:W3CDTF">2010-10-15T03:19:23Z</dcterms:created>
  <dcterms:modified xsi:type="dcterms:W3CDTF">2013-07-18T20:37:09Z</dcterms:modified>
</cp:coreProperties>
</file>