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25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569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41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6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03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2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0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39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66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8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1C3F-E134-429A-8FB0-E18782ABC3B9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B854-62D4-479C-857D-52D78129D63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C:\Users\JuanpEscobarG\AppData\Local\Microsoft\Windows\INetCache\Content.Word\Membrete tentativo 2020-02.jpg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7" t="9230" b="7713"/>
          <a:stretch/>
        </p:blipFill>
        <p:spPr bwMode="auto">
          <a:xfrm>
            <a:off x="3765550" y="7620"/>
            <a:ext cx="5378450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JuanpEscobarG\AppData\Local\Microsoft\Windows\INetCache\Content.Word\Membrete tentativo 2020-02.jpg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r="1675" b="7713"/>
          <a:stretch/>
        </p:blipFill>
        <p:spPr bwMode="auto">
          <a:xfrm>
            <a:off x="0" y="7620"/>
            <a:ext cx="401002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Membrete tentativo 2020-03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2" r="96316"/>
          <a:stretch/>
        </p:blipFill>
        <p:spPr bwMode="auto">
          <a:xfrm>
            <a:off x="-15240" y="6043146"/>
            <a:ext cx="4349750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Membrete tentativo 2020-03"/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2"/>
          <a:stretch/>
        </p:blipFill>
        <p:spPr bwMode="auto">
          <a:xfrm>
            <a:off x="4334510" y="6043146"/>
            <a:ext cx="4809490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95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827583" y="197868"/>
            <a:ext cx="7488832" cy="926713"/>
          </a:xfrm>
        </p:spPr>
        <p:txBody>
          <a:bodyPr>
            <a:normAutofit/>
          </a:bodyPr>
          <a:lstStyle/>
          <a:p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es-E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04" y="2886241"/>
            <a:ext cx="1409778" cy="974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00" y="1711801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21933" y="1012777"/>
            <a:ext cx="6120680" cy="634082"/>
          </a:xfrm>
        </p:spPr>
        <p:txBody>
          <a:bodyPr>
            <a:normAutofit/>
          </a:bodyPr>
          <a:lstStyle/>
          <a:p>
            <a:r>
              <a:rPr lang="es-E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son las </a:t>
            </a:r>
            <a:r>
              <a:rPr lang="es-E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r>
              <a:rPr lang="es-E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" y="1772932"/>
            <a:ext cx="5608734" cy="47674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1147"/>
            <a:ext cx="3600000" cy="36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97" y="1855317"/>
            <a:ext cx="3600400" cy="3600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20" y="2157041"/>
            <a:ext cx="1624910" cy="29969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81" y="2078699"/>
            <a:ext cx="2008564" cy="20085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81" y="3223548"/>
            <a:ext cx="2008787" cy="20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4138" y="2455817"/>
            <a:ext cx="836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Las Redes Sociales son estructuras formadas en Internet por personas u organizaciones que se conectan a partir de intereses o valores comunes. A través de ellas, se crean relaciones entre individuos o empresas de forma rápida, sin jerarquía o límites físicos.</a:t>
            </a:r>
          </a:p>
        </p:txBody>
      </p:sp>
    </p:spTree>
    <p:extLst>
      <p:ext uri="{BB962C8B-B14F-4D97-AF65-F5344CB8AC3E}">
        <p14:creationId xmlns:p14="http://schemas.microsoft.com/office/powerpoint/2010/main" val="2229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9" y="1707617"/>
            <a:ext cx="5608734" cy="47674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83" y="2091726"/>
            <a:ext cx="1624910" cy="299695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2103" y="965320"/>
            <a:ext cx="6120680" cy="634082"/>
          </a:xfrm>
        </p:spPr>
        <p:txBody>
          <a:bodyPr>
            <a:normAutofit fontScale="90000"/>
          </a:bodyPr>
          <a:lstStyle/>
          <a:p>
            <a:r>
              <a:rPr lang="es-E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5001" t="10268" r="1307" b="10626"/>
          <a:stretch/>
        </p:blipFill>
        <p:spPr>
          <a:xfrm>
            <a:off x="1005841" y="2091726"/>
            <a:ext cx="4589105" cy="27697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5" y="2307189"/>
            <a:ext cx="1283886" cy="24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98" y="1692816"/>
            <a:ext cx="2376264" cy="438273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977795" y="900728"/>
            <a:ext cx="612068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412" y="3941953"/>
            <a:ext cx="441340" cy="6620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77" y="2304453"/>
            <a:ext cx="1643906" cy="31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9450" y="2306156"/>
            <a:ext cx="8164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Para empezar, tenemos que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decir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qué son las TIC o tecnologías de la información y la comunicación: Son tecnologías que utilizan la informática, la microelectrónica y las telecomunicaciones para crear nuevas formas de comunicación a través de herramientas de carácter tecnológico y comunicacional, esto con el fin de facilitar la emisión, acceso y tratamiento de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1441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473502" y="929388"/>
            <a:ext cx="4201617" cy="92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s-CO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é es el internet?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856101"/>
            <a:ext cx="6270171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0263" y="1502228"/>
            <a:ext cx="8059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Internet es una red que conecta a otras redes y dispositivos para compartir información.</a:t>
            </a: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Esto lo hace por medio de páginas, sitios o softwares. Su popularidad se ha hecho cada vez mayor por su capacidad de almacenar, en un mismo lugar, información de todo tipo y para diferente público. En Internet podemos encontrar información de música, arte, cultura, medicina, literatura, política, ingeniería y mucho más. Por medio de texto, audio, video, música, e imágenes, Internet nos permite informarnos, aprender y divertirnos.</a:t>
            </a:r>
          </a:p>
        </p:txBody>
      </p:sp>
    </p:spTree>
    <p:extLst>
      <p:ext uri="{BB962C8B-B14F-4D97-AF65-F5344CB8AC3E}">
        <p14:creationId xmlns:p14="http://schemas.microsoft.com/office/powerpoint/2010/main" val="26158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63525" y="1080777"/>
            <a:ext cx="5651765" cy="320724"/>
          </a:xfrm>
        </p:spPr>
        <p:txBody>
          <a:bodyPr>
            <a:noAutofit/>
          </a:bodyPr>
          <a:lstStyle/>
          <a:p>
            <a:r>
              <a:rPr lang="es-CO" sz="2800" b="1" dirty="0" smtClean="0"/>
              <a:t>¿Qué son los Exploradores </a:t>
            </a:r>
            <a:r>
              <a:rPr lang="es-CO" sz="2400" dirty="0" smtClean="0"/>
              <a:t>de</a:t>
            </a:r>
            <a:r>
              <a:rPr lang="es-CO" sz="2400" b="1" dirty="0" smtClean="0"/>
              <a:t>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internet?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25" y="1777887"/>
            <a:ext cx="5608734" cy="4767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69" y="2209935"/>
            <a:ext cx="2723855" cy="27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4138" y="1410789"/>
            <a:ext cx="8360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El navegador o explorador web es el vehículo y la principal herramienta de cualquier persona que se adentre en el mundo virtual de internet ya sea usando una computadora o un dispositivo móvil.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Lógicamente la velocidad de la navegación y la seguridad, dependen en gran parte del navegador que usemos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Para decidir eso lo más adecuado entonces, es informarnos sobre los navegadores disponibles, cuáles son sus características, que funciones ofrecen, ver comparaciones entre ellos, conocer sus ventajas y desventajas, para al final decidirnos y elegir el más apropiado.</a:t>
            </a:r>
          </a:p>
        </p:txBody>
      </p:sp>
    </p:spTree>
    <p:extLst>
      <p:ext uri="{BB962C8B-B14F-4D97-AF65-F5344CB8AC3E}">
        <p14:creationId xmlns:p14="http://schemas.microsoft.com/office/powerpoint/2010/main" val="2124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4"/>
          <p:cNvSpPr>
            <a:spLocks noGrp="1"/>
          </p:cNvSpPr>
          <p:nvPr>
            <p:ph type="title"/>
          </p:nvPr>
        </p:nvSpPr>
        <p:spPr>
          <a:xfrm>
            <a:off x="1015536" y="1095918"/>
            <a:ext cx="7497458" cy="432048"/>
          </a:xfrm>
        </p:spPr>
        <p:txBody>
          <a:bodyPr>
            <a:normAutofit fontScale="90000"/>
          </a:bodyPr>
          <a:lstStyle/>
          <a:p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Sitio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esesantaisabel.gov.co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96" y="1895453"/>
            <a:ext cx="5608734" cy="4767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5268" r="-99" b="5268"/>
          <a:stretch/>
        </p:blipFill>
        <p:spPr>
          <a:xfrm>
            <a:off x="2246812" y="2423836"/>
            <a:ext cx="4624251" cy="23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4"/>
          <p:cNvSpPr>
            <a:spLocks noGrp="1"/>
          </p:cNvSpPr>
          <p:nvPr>
            <p:ph type="title"/>
          </p:nvPr>
        </p:nvSpPr>
        <p:spPr>
          <a:xfrm>
            <a:off x="836023" y="1191620"/>
            <a:ext cx="7334867" cy="432048"/>
          </a:xfrm>
        </p:spPr>
        <p:txBody>
          <a:bodyPr>
            <a:normAutofit fontScale="90000"/>
          </a:bodyPr>
          <a:lstStyle/>
          <a:p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interactuar</a:t>
            </a:r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96" y="1895453"/>
            <a:ext cx="5608734" cy="47674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625" b="6339"/>
          <a:stretch/>
        </p:blipFill>
        <p:spPr>
          <a:xfrm>
            <a:off x="2246812" y="2468880"/>
            <a:ext cx="4585063" cy="22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4"/>
          <p:cNvSpPr>
            <a:spLocks noGrp="1"/>
          </p:cNvSpPr>
          <p:nvPr>
            <p:ph type="title"/>
          </p:nvPr>
        </p:nvSpPr>
        <p:spPr>
          <a:xfrm>
            <a:off x="1733514" y="985381"/>
            <a:ext cx="597666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CO" sz="33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79" y="1655367"/>
            <a:ext cx="5608734" cy="4767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5804" b="6875"/>
          <a:stretch/>
        </p:blipFill>
        <p:spPr>
          <a:xfrm>
            <a:off x="2433585" y="2168433"/>
            <a:ext cx="4576522" cy="22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351</Words>
  <Application>Microsoft Office PowerPoint</Application>
  <PresentationFormat>Presentación en pantalla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TIC – Asociación de Usuarios</vt:lpstr>
      <vt:lpstr>Presentación de PowerPoint</vt:lpstr>
      <vt:lpstr>Presentación de PowerPoint</vt:lpstr>
      <vt:lpstr>Presentación de PowerPoint</vt:lpstr>
      <vt:lpstr>¿Qué son los Exploradores de internet? </vt:lpstr>
      <vt:lpstr>Presentación de PowerPoint</vt:lpstr>
      <vt:lpstr>Sitio WEB esesantaisabel.gov.co</vt:lpstr>
      <vt:lpstr>¿Cómo interactuar en la página?</vt:lpstr>
      <vt:lpstr>Datos e Información</vt:lpstr>
      <vt:lpstr>¿Qué son las Redes Sociales?</vt:lpstr>
      <vt:lpstr>Presentación de PowerPoint</vt:lpstr>
      <vt:lpstr>Contacto FACEBOOK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 Escobar G</dc:creator>
  <cp:lastModifiedBy>Juan P Escobar G</cp:lastModifiedBy>
  <cp:revision>8</cp:revision>
  <dcterms:created xsi:type="dcterms:W3CDTF">2020-02-06T00:03:47Z</dcterms:created>
  <dcterms:modified xsi:type="dcterms:W3CDTF">2021-08-18T17:51:41Z</dcterms:modified>
</cp:coreProperties>
</file>